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27723-1450-D248-87BE-B63BC252EC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00EA6F-D01A-2947-B49F-C67FD1558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742F42-E901-3B49-99DF-36CD6F906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3ED4E3-8D66-9248-8744-C46E555D4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ED9BC-34EC-CA4D-BE50-1B53B0A40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81881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1CF0AC-720D-E743-84FB-02DC3126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BAE4F3-E124-E04D-ABA8-D7060C2B4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1B3ECF-A5E6-B64E-9FA5-2741E7CAF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915F4D-D0AE-2740-A006-91550D294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26BE5E-F724-8A4F-9D7E-7F678DF69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8546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2DC176-969C-D04F-BAAA-350F51ACDA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E45DF9-DFCE-634D-9729-3F6E978E88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E5955A-23C5-E046-999A-17AEE4D30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F1F5F7-587D-B840-BD28-B8D98BE1E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8557B9-ED33-C14A-8B9B-927F99566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5826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E33BB5-6743-CB42-9CBF-30D342001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372ED4-EE9E-6042-AB91-DC35DD3D2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454FDF-B876-544B-A145-D8DA9A7E3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336982-2711-6044-A794-73C8D40F1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420377-AEB5-1541-AA17-E14429D23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74215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DF3B92-4D5B-0245-AB0A-4325A6A6A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DD6068-B377-8C41-869D-CCB1C5C88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2477B3-6266-FF40-AC61-32AC8957E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08C19B-A5C9-754B-9E51-E3EBC650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EC25D9-433F-1641-B6F7-2B4BC9FA4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4673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DFC7ED-B1B5-4B43-855D-A2F1153C4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6B5938-C310-0B4B-B5FE-AAECAAFFD0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49B20C-40C4-5646-97AB-79E3D1263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040639-6B57-5B47-8D4B-7F69FB3FB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C2F6CD-EC75-F045-886F-834517C5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046CF6-D309-594C-8DA4-9DCCB0F5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6135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7AC27-308B-D048-A013-AD50A197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0E5EEC-5BD7-6A4F-8983-0C8B7531B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A83A95-6F7E-0141-BFC4-0015ADBB7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28C93AB-EF31-7B4D-8372-1DF0E9B7E5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0E9192-F75E-CE4F-8171-15651D215A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396DBA-4023-254D-81C1-98B13E10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B0F6BA-28C1-3047-9F04-840CCC6BF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E62F0C4-1474-7C4E-A29C-D34983536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93761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EEBB30-6F30-234F-9E94-08C1C975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6C04FCF-82C2-9F44-B018-582AB2868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10A2CD-9C30-744B-AF87-0034F9E33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372EDB0-2F86-5143-8737-AB640BB5F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39961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D53472-E489-E048-AF1E-0770BC609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F2B8CFF-8BD3-B246-ABAA-7B80A2D4B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004B62-FA8B-1742-AC9D-759AC372F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578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41089F-8EFC-1543-AB4C-16A855347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89B0F1-A001-6143-A86B-ADFF5E761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8E6FF62-8157-0346-B92C-7CD47F81D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71B678-E942-444A-B160-97480720D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D05899-5301-D74C-8F42-A46979249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06EB3C-F71B-FA49-B035-477D3CE5A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4928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4CBB8C-1AEE-8F43-BB7F-ED76ADDC3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4DE28AB-004F-5D43-82A4-FF858856C1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41B02B-1D67-0045-9F8C-94FDAC53D0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AA3F93-E244-6940-B567-8E428E74E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07921E-4C47-CF46-830B-3B73473F0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511E72-890C-CC42-A313-5FB36BA58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68678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85951F-C14D-9B47-92DD-796556DBF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C22937-0323-8B4E-AB87-331182521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5B30BE-5C84-4146-9B56-E79183FD02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F1278-CA28-5E49-902A-755E13DDB7E5}" type="datetimeFigureOut">
              <a:rPr kumimoji="1" lang="ko-Kore-KR" altLang="en-US" smtClean="0"/>
              <a:t>2021. 4. 28.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3A8B46-2C58-9046-A551-B441145CC8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AC0E13-18AB-5744-BE1B-1826D8F5FF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41871-2479-6D43-96F4-93B8E4E4A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70391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BA793E91-6584-2D47-9253-347D21C6B1B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4064000" cy="3048000"/>
          </a:xfrm>
          <a:prstGeom prst="rect">
            <a:avLst/>
          </a:prstGeom>
        </p:spPr>
      </p:pic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385DB246-9035-9F4B-B983-E154449A92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064002" y="0"/>
            <a:ext cx="4064000" cy="304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22E353-3A36-8747-926A-966480FCB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002" y="4119"/>
            <a:ext cx="4064000" cy="304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BD9EC87-4F67-D843-AADC-166568EC2A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3048000"/>
            <a:ext cx="4064000" cy="304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9100C3F-3767-934E-A460-5736034823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4002" y="304800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364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태원</dc:creator>
  <cp:lastModifiedBy>정 태원</cp:lastModifiedBy>
  <cp:revision>1</cp:revision>
  <dcterms:created xsi:type="dcterms:W3CDTF">2021-04-28T07:06:03Z</dcterms:created>
  <dcterms:modified xsi:type="dcterms:W3CDTF">2021-04-28T07:08:43Z</dcterms:modified>
</cp:coreProperties>
</file>

<file path=docProps/thumbnail.jpeg>
</file>